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4" r:id="rId6"/>
    <p:sldId id="259" r:id="rId7"/>
    <p:sldId id="265" r:id="rId8"/>
    <p:sldId id="261" r:id="rId9"/>
    <p:sldId id="267" r:id="rId10"/>
    <p:sldId id="258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FEF13-E32E-4B9C-8127-A8AA27702E51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3A7C25-488A-45C8-A0FD-BEE46C5E69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6120680" cy="144016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Century Schoolbook" pitchFamily="18" charset="0"/>
              </a:rPr>
              <a:t>Игра по физике</a:t>
            </a:r>
            <a:endParaRPr lang="ru-RU" dirty="0">
              <a:solidFill>
                <a:srgbClr val="8000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999040" cy="475252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Century Schoolbook" pitchFamily="18" charset="0"/>
              </a:rPr>
              <a:t>«Счастливый случай»</a:t>
            </a:r>
          </a:p>
          <a:p>
            <a:r>
              <a:rPr lang="ru-RU" sz="5800" b="1" dirty="0" smtClean="0">
                <a:solidFill>
                  <a:srgbClr val="FF0000"/>
                </a:solidFill>
                <a:latin typeface="Century Schoolbook" pitchFamily="18" charset="0"/>
              </a:rPr>
              <a:t>Апрель   </a:t>
            </a:r>
          </a:p>
          <a:p>
            <a:r>
              <a:rPr lang="ru-RU" sz="5800" b="1" dirty="0" smtClean="0">
                <a:solidFill>
                  <a:srgbClr val="FF0000"/>
                </a:solidFill>
                <a:latin typeface="Century Schoolbook" pitchFamily="18" charset="0"/>
              </a:rPr>
              <a:t>2023 год.</a:t>
            </a:r>
            <a:endParaRPr lang="ru-RU" sz="58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Users\Efr\Desktop\Новая папка\3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960440" cy="4077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Efr\Desktop\Новая папка\Вперед_к_знания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1329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60648"/>
            <a:ext cx="90010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entury Schoolbook" pitchFamily="18" charset="0"/>
              </a:rPr>
              <a:t>« </a:t>
            </a:r>
            <a:r>
              <a:rPr lang="ru-RU" sz="4400" dirty="0" smtClean="0">
                <a:solidFill>
                  <a:srgbClr val="FF0000"/>
                </a:solidFill>
                <a:latin typeface="Century Schoolbook" pitchFamily="18" charset="0"/>
              </a:rPr>
              <a:t>НАЗОВИ ПРИБОР</a:t>
            </a:r>
            <a:r>
              <a:rPr lang="ru-RU" sz="3600" dirty="0" smtClean="0">
                <a:solidFill>
                  <a:srgbClr val="FF0000"/>
                </a:solidFill>
                <a:latin typeface="Century Schoolbook" pitchFamily="18" charset="0"/>
              </a:rPr>
              <a:t> » </a:t>
            </a:r>
            <a:br>
              <a:rPr lang="ru-RU" sz="36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entury Schoolbook" pitchFamily="18" charset="0"/>
              </a:rPr>
              <a:t>                                  </a:t>
            </a:r>
            <a:r>
              <a:rPr lang="ru-RU" sz="3600" dirty="0" smtClean="0">
                <a:solidFill>
                  <a:schemeClr val="tx1"/>
                </a:solidFill>
                <a:latin typeface="Century Schoolbook" pitchFamily="18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Century Schoolbook" pitchFamily="18" charset="0"/>
              </a:rPr>
              <a:t>0</a:t>
            </a:r>
            <a:r>
              <a:rPr lang="ru-RU" sz="3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Century Schoolbook" pitchFamily="18" charset="0"/>
              </a:rPr>
              <a:t>минут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                      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V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тур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: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Efr\Desktop\Новая папка\84355173_Portret_Kapicuy_i_Semyo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29674"/>
            <a:ext cx="4788024" cy="4828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Efr\Desktop\Новая папка\э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248472" cy="4913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Efr\Desktop\Новая папка\12708047251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2771800" cy="2420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ДО\играСч.сл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3672408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Назовите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физические приборы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309634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>«СПАСИБО </a:t>
            </a:r>
            <a:b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>ЗА </a:t>
            </a:r>
            <a:b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>УЧАСТИЕ»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9" name="Picture 11" descr="C:\Users\Efr\Desktop\Новая папка\1270804725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3707904" cy="3238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2795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I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тур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: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«Интеллектуальный марафон»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entury Schoolbook" pitchFamily="18" charset="0"/>
              </a:rPr>
              <a:t>10 минут</a:t>
            </a:r>
            <a:endParaRPr lang="ru-RU" sz="4000" dirty="0">
              <a:latin typeface="Century Schoolbook" pitchFamily="18" charset="0"/>
            </a:endParaRPr>
          </a:p>
        </p:txBody>
      </p:sp>
      <p:pic>
        <p:nvPicPr>
          <p:cNvPr id="4" name="Picture 3" descr="C:\Users\Efr\Desktop\Новая папка\ф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30" y="2420888"/>
            <a:ext cx="4966834" cy="443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Efr\Desktop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60040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За 10 минут вам необходимо дать ответы на предложенные вопросы.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431088" cy="25202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II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тур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: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«ЗАГАДКИ» </a:t>
            </a:r>
            <a:b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Century Schoolbook" pitchFamily="18" charset="0"/>
              </a:rPr>
              <a:t>10 минут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fr\Desktop\Новая папка\10-0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856895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9" name="Picture 3" descr="C:\Users\Efr\Desktop\Новая папка\img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04456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За 10 минут вам необходимо </a:t>
            </a:r>
            <a:r>
              <a:rPr lang="ru-RU" sz="6000" dirty="0" smtClean="0">
                <a:solidFill>
                  <a:srgbClr val="002060"/>
                </a:solidFill>
              </a:rPr>
              <a:t>отгадать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6000" dirty="0" smtClean="0">
                <a:solidFill>
                  <a:srgbClr val="002060"/>
                </a:solidFill>
              </a:rPr>
              <a:t> «физических» загадок.</a:t>
            </a:r>
            <a:endParaRPr lang="ru-RU" sz="6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359080" cy="19442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III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тур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: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Century Schoolbook" pitchFamily="18" charset="0"/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  <a:latin typeface="Century Schoolbook" pitchFamily="18" charset="0"/>
              </a:rPr>
              <a:t>Заморочки</a:t>
            </a:r>
            <a:r>
              <a:rPr lang="ru-RU" sz="4400" dirty="0" smtClean="0">
                <a:solidFill>
                  <a:srgbClr val="FF0000"/>
                </a:solidFill>
                <a:latin typeface="Century Schoolbook" pitchFamily="18" charset="0"/>
              </a:rPr>
              <a:t> из бочки» 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Century Schoolbook" pitchFamily="18" charset="0"/>
              </a:rPr>
              <a:t>15</a:t>
            </a:r>
            <a:r>
              <a:rPr lang="ru-RU" sz="44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Century Schoolbook" pitchFamily="18" charset="0"/>
              </a:rPr>
              <a:t>минут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fr\Desktop\Новая папка\matem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880320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Efr\Desktop\Новая папка\0004-004-Kompjuternye-modeli-v-shkolnom-ku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22300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Efr\Desktop\Новая папка\1278050586_12_01_2010_0952903001263294532_ivan-suli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422655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Разобраться  с «ЗАМОРОЧКОЙ»  и дать объяснение для каждой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052736"/>
            <a:ext cx="4968552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IV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тур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: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«Черный ящик»</a:t>
            </a:r>
            <a:b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Century Schoolbook" pitchFamily="18" charset="0"/>
              </a:rPr>
              <a:t>5 минут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Efr\Desktop\Новая папка\13201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896544" cy="619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Efr\Desktop\Новая папка\155755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3019425" cy="334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Какие два предмета находятся </a:t>
            </a:r>
            <a:r>
              <a:rPr lang="ru-RU" sz="4000" b="1" dirty="0" smtClean="0">
                <a:solidFill>
                  <a:srgbClr val="002060"/>
                </a:solidFill>
              </a:rPr>
              <a:t>в черном ящике?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5014157"/>
          </a:xfrm>
        </p:spPr>
        <p:txBody>
          <a:bodyPr>
            <a:noAutofit/>
          </a:bodyPr>
          <a:lstStyle/>
          <a:p>
            <a:pPr lvl="0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Сей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особенный предмет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Вам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подскажет  вмиг ответ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Брать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 зонтик или нет.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316288" cy="467726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Этот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 предмет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подскажет всем ответ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при малой силе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стенку вдруг его вонзили.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118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Игра по физике</vt:lpstr>
      <vt:lpstr>I тур: «Интеллектуальный марафон» </vt:lpstr>
      <vt:lpstr>                     ЗАДАНИЕ</vt:lpstr>
      <vt:lpstr>II тур:   «ЗАГАДКИ»  10 минут</vt:lpstr>
      <vt:lpstr>                   ЗАДАНИЕ</vt:lpstr>
      <vt:lpstr>III тур:   «Заморочки из бочки»   15 минут                               </vt:lpstr>
      <vt:lpstr>                 ЗАДАНИЕ</vt:lpstr>
      <vt:lpstr>    IV тур:  «Черный ящик»  5 минут</vt:lpstr>
      <vt:lpstr>Какие два предмета находятся в черном ящике? </vt:lpstr>
      <vt:lpstr>« НАЗОВИ ПРИБОР »                                    10 минут                         V тур: </vt:lpstr>
      <vt:lpstr>   Назовите физические приборы</vt:lpstr>
      <vt:lpstr>    «СПАСИБО  ЗА  УЧАСТИЕ»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физике</dc:title>
  <dc:creator>Efr</dc:creator>
  <cp:lastModifiedBy>Lenovo</cp:lastModifiedBy>
  <cp:revision>7</cp:revision>
  <dcterms:created xsi:type="dcterms:W3CDTF">2014-04-02T07:21:55Z</dcterms:created>
  <dcterms:modified xsi:type="dcterms:W3CDTF">2023-04-13T13:37:33Z</dcterms:modified>
</cp:coreProperties>
</file>