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5" r:id="rId16"/>
    <p:sldId id="273" r:id="rId17"/>
    <p:sldId id="274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98072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 вид орнамент не приметен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Но он столетия живет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 зря его на белом свете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Народ издревле бережет.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Быть может, нитками зигзаги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узоры вытканы не зря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мы с тобою видим знаки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Славянского календаря.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6165304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ВСТРЕЧА ВЕСНЫ</a:t>
            </a:r>
            <a:endParaRPr lang="ru-RU" dirty="0"/>
          </a:p>
        </p:txBody>
      </p:sp>
      <p:pic>
        <p:nvPicPr>
          <p:cNvPr id="5" name="Picture 9" descr="ukrainian-embroidery-02"/>
          <p:cNvPicPr>
            <a:picLocks noChangeAspect="1" noChangeArrowheads="1"/>
          </p:cNvPicPr>
          <p:nvPr/>
        </p:nvPicPr>
        <p:blipFill>
          <a:blip r:embed="rId2" cstate="print"/>
          <a:srcRect l="3500" t="1334" r="5470" b="6667"/>
          <a:stretch>
            <a:fillRect/>
          </a:stretch>
        </p:blipFill>
        <p:spPr bwMode="auto">
          <a:xfrm>
            <a:off x="1115616" y="404664"/>
            <a:ext cx="3888432" cy="555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mage001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5220072" y="404664"/>
            <a:ext cx="3562826" cy="551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Lenovo\Desktop\32bbd126-a29f-5692-95be-0c99d5de9f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8004999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esktop\42274_800x600____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3816424" cy="2862318"/>
          </a:xfrm>
          <a:prstGeom prst="rect">
            <a:avLst/>
          </a:prstGeom>
          <a:noFill/>
        </p:spPr>
      </p:pic>
      <p:pic>
        <p:nvPicPr>
          <p:cNvPr id="9219" name="Picture 3" descr="C:\Users\Lenovo\Desktop\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7"/>
            <a:ext cx="3600400" cy="5736737"/>
          </a:xfrm>
          <a:prstGeom prst="rect">
            <a:avLst/>
          </a:prstGeom>
          <a:noFill/>
        </p:spPr>
      </p:pic>
      <p:pic>
        <p:nvPicPr>
          <p:cNvPr id="9220" name="Picture 4" descr="C:\Users\Lenovo\Desktop\phptw4Mf5_1Drevnie-obrazy-v-narodnom-iskusstve_html_e6af1b218fdc748a.jpg"/>
          <p:cNvPicPr>
            <a:picLocks noChangeAspect="1" noChangeArrowheads="1"/>
          </p:cNvPicPr>
          <p:nvPr/>
        </p:nvPicPr>
        <p:blipFill>
          <a:blip r:embed="rId4" cstate="print"/>
          <a:srcRect t="35298"/>
          <a:stretch>
            <a:fillRect/>
          </a:stretch>
        </p:blipFill>
        <p:spPr bwMode="auto">
          <a:xfrm>
            <a:off x="5004048" y="3501008"/>
            <a:ext cx="3744416" cy="24742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6165304"/>
            <a:ext cx="175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ДРЕВО ЖИЗНИ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306896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БАРСЫ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6165304"/>
            <a:ext cx="109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Desktop\u_961b703935961c2fceeaa38fbd145890_80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r="52112" b="68427"/>
          <a:stretch>
            <a:fillRect/>
          </a:stretch>
        </p:blipFill>
        <p:spPr bwMode="auto">
          <a:xfrm>
            <a:off x="1547664" y="260647"/>
            <a:ext cx="3312368" cy="2951169"/>
          </a:xfrm>
          <a:prstGeom prst="rect">
            <a:avLst/>
          </a:prstGeom>
          <a:noFill/>
        </p:spPr>
      </p:pic>
      <p:pic>
        <p:nvPicPr>
          <p:cNvPr id="3" name="Picture 2" descr="C:\Users\Lenovo\Desktop\u_961b703935961c2fceeaa38fbd145890_80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t="72291" r="50196"/>
          <a:stretch>
            <a:fillRect/>
          </a:stretch>
        </p:blipFill>
        <p:spPr bwMode="auto">
          <a:xfrm>
            <a:off x="1691680" y="3068960"/>
            <a:ext cx="3404629" cy="2559720"/>
          </a:xfrm>
          <a:prstGeom prst="rect">
            <a:avLst/>
          </a:prstGeom>
          <a:noFill/>
        </p:spPr>
      </p:pic>
      <p:pic>
        <p:nvPicPr>
          <p:cNvPr id="4" name="Picture 2" descr="C:\Users\Lenovo\Desktop\u_961b703935961c2fceeaa38fbd145890_80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57242" b="68427"/>
          <a:stretch>
            <a:fillRect/>
          </a:stretch>
        </p:blipFill>
        <p:spPr bwMode="auto">
          <a:xfrm>
            <a:off x="5076056" y="116632"/>
            <a:ext cx="3030838" cy="3024336"/>
          </a:xfrm>
          <a:prstGeom prst="rect">
            <a:avLst/>
          </a:prstGeom>
          <a:noFill/>
        </p:spPr>
      </p:pic>
      <p:pic>
        <p:nvPicPr>
          <p:cNvPr id="5" name="Picture 2" descr="C:\Users\Lenovo\Desktop\u_961b703935961c2fceeaa38fbd145890_80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55550" t="72291" r="23379"/>
          <a:stretch>
            <a:fillRect/>
          </a:stretch>
        </p:blipFill>
        <p:spPr bwMode="auto">
          <a:xfrm>
            <a:off x="5292080" y="2924944"/>
            <a:ext cx="1732319" cy="3078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Desktop\vishivka-ober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36712"/>
            <a:ext cx="5400600" cy="54617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63888" y="332656"/>
            <a:ext cx="2857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ИГРА: УКАЖИ МЕСТО?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476092"/>
            <a:ext cx="748883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лгоритм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расположим лист?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чего начнем рисунок?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вертикально расположить лист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продумать композицию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обозначить линию земли или воды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обозначить «небо», солнце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закомпонавать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изображение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(если необходимо найти ось симметрии)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выполнить изображение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(заштриховать клеточки)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выполнить ажурный подзор (по желанию)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C:\Users\Lenovo\Desktop\вышивка\крестики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6145" y="404664"/>
            <a:ext cx="3444863" cy="5616624"/>
          </a:xfrm>
          <a:prstGeom prst="rect">
            <a:avLst/>
          </a:prstGeom>
          <a:noFill/>
        </p:spPr>
      </p:pic>
      <p:pic>
        <p:nvPicPr>
          <p:cNvPr id="15368" name="Picture 8" descr="C:\Users\Lenovo\Desktop\вышивка\крестики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2656"/>
            <a:ext cx="3774803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:\Users\Lenovo\Desktop\вышивка\крестики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928570" cy="1994609"/>
          </a:xfrm>
          <a:prstGeom prst="rect">
            <a:avLst/>
          </a:prstGeom>
          <a:noFill/>
        </p:spPr>
      </p:pic>
      <p:pic>
        <p:nvPicPr>
          <p:cNvPr id="15369" name="Picture 9" descr="C:\Users\Lenovo\Desktop\вышивка\крестики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24944"/>
            <a:ext cx="7620000" cy="288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вышивка\tr004_1-833x1165.jpeg"/>
          <p:cNvPicPr>
            <a:picLocks noChangeAspect="1" noChangeArrowheads="1"/>
          </p:cNvPicPr>
          <p:nvPr/>
        </p:nvPicPr>
        <p:blipFill>
          <a:blip r:embed="rId2" cstate="print"/>
          <a:srcRect t="2439" r="4489" b="3659"/>
          <a:stretch>
            <a:fillRect/>
          </a:stretch>
        </p:blipFill>
        <p:spPr bwMode="auto">
          <a:xfrm>
            <a:off x="395535" y="260648"/>
            <a:ext cx="4294295" cy="5904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Lenovo\Desktop\вышивка\e3ead1f7-297a-5475-be55-48b53e607b9e.jpg"/>
          <p:cNvPicPr>
            <a:picLocks noChangeAspect="1" noChangeArrowheads="1"/>
          </p:cNvPicPr>
          <p:nvPr/>
        </p:nvPicPr>
        <p:blipFill>
          <a:blip r:embed="rId3" cstate="print"/>
          <a:srcRect l="16274" r="2791"/>
          <a:stretch>
            <a:fillRect/>
          </a:stretch>
        </p:blipFill>
        <p:spPr bwMode="auto">
          <a:xfrm flipH="1">
            <a:off x="4932040" y="260648"/>
            <a:ext cx="3802693" cy="3384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6" descr="C:\Users\Lenovo\Desktop\вышивка\424cdc22bdfcdcf313ee44d97e436c2e.jpg"/>
          <p:cNvPicPr>
            <a:picLocks noChangeAspect="1" noChangeArrowheads="1"/>
          </p:cNvPicPr>
          <p:nvPr/>
        </p:nvPicPr>
        <p:blipFill>
          <a:blip r:embed="rId4" cstate="print"/>
          <a:srcRect r="11604"/>
          <a:stretch>
            <a:fillRect/>
          </a:stretch>
        </p:blipFill>
        <p:spPr bwMode="auto">
          <a:xfrm>
            <a:off x="4932040" y="3789040"/>
            <a:ext cx="2942405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3789040"/>
            <a:ext cx="81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урока: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ВЫЯСНИТЬ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назначение рушников-полотенец и их роль в народной жизни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какими узорами они украшались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ПРИМЕНИТЬ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полученные знания в творческой работе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32656"/>
            <a:ext cx="386445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урока: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«Русская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народная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вышивка»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Lenovo\Desktop\вышивка\1709324e-4fdc-56eb-9676-0ee9e2058bd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189910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1_20_DSC_0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7776864" cy="5184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260648"/>
            <a:ext cx="50113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РУКОТЕР - Полотенце для вытирания рук.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Скриншот 10-09-2024 141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836712"/>
            <a:ext cx="5669012" cy="558405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188640"/>
            <a:ext cx="6462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ЗАВЕТНОЕ - Полотенце, которое вышивали по завету, </a:t>
            </a:r>
          </a:p>
          <a:p>
            <a:r>
              <a:rPr lang="ru-RU" sz="2000" b="1" dirty="0" smtClean="0"/>
              <a:t>т.е по обещанию.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7074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БОЖНИЦА - Полотенце, украшавшее иконы в красном углу.</a:t>
            </a:r>
            <a:endParaRPr lang="ru-RU" sz="2000" b="1" dirty="0"/>
          </a:p>
        </p:txBody>
      </p:sp>
      <p:pic>
        <p:nvPicPr>
          <p:cNvPr id="3075" name="Picture 3" descr="C:\Users\Lenovo\Desktop\121174-05c9b-16804714-.jpg"/>
          <p:cNvPicPr>
            <a:picLocks noChangeAspect="1" noChangeArrowheads="1"/>
          </p:cNvPicPr>
          <p:nvPr/>
        </p:nvPicPr>
        <p:blipFill>
          <a:blip r:embed="rId2" cstate="print"/>
          <a:srcRect l="3333" t="10000" r="3333" b="13750"/>
          <a:stretch>
            <a:fillRect/>
          </a:stretch>
        </p:blipFill>
        <p:spPr bwMode="auto">
          <a:xfrm>
            <a:off x="2339752" y="764704"/>
            <a:ext cx="5090139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6909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ПОКОЛЕННОЕ - Полотенце, передаваемое по наследству, </a:t>
            </a:r>
          </a:p>
          <a:p>
            <a:r>
              <a:rPr lang="ru-RU" sz="2000" b="1" dirty="0" smtClean="0"/>
              <a:t>обычно свадебное.</a:t>
            </a:r>
            <a:endParaRPr lang="ru-RU" sz="2000" b="1" dirty="0"/>
          </a:p>
        </p:txBody>
      </p:sp>
      <p:pic>
        <p:nvPicPr>
          <p:cNvPr id="4098" name="Picture 2" descr="C:\Users\Lenovo\Desktop\1e1f6d02ca89886a33d37bc4fap3--svadebnyj-salon-rushnik-na-ikonu-bereginya-rushnik-dlya-bla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6850732" cy="4567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0648"/>
            <a:ext cx="5930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РУКОБИТНОЕ - Участвующее в свадебном обряде</a:t>
            </a:r>
            <a:endParaRPr lang="ru-RU" sz="2000" b="1" dirty="0"/>
          </a:p>
        </p:txBody>
      </p:sp>
      <p:pic>
        <p:nvPicPr>
          <p:cNvPr id="5123" name="Picture 3" descr="C:\Users\Lenovo\Desktop\Скриншот 10-09-2024 142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92696"/>
            <a:ext cx="4692650" cy="572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1568842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3672408" cy="3672408"/>
          </a:xfrm>
          <a:prstGeom prst="rect">
            <a:avLst/>
          </a:prstGeom>
          <a:noFill/>
        </p:spPr>
      </p:pic>
      <p:pic>
        <p:nvPicPr>
          <p:cNvPr id="6147" name="Picture 3" descr="C:\Users\Lenovo\Desktop\c1963a87a11c6c60892fc7540cr8--russkij-stil-rushnik-sovet-da-lyub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773585" cy="3600000"/>
          </a:xfrm>
          <a:prstGeom prst="rect">
            <a:avLst/>
          </a:prstGeom>
          <a:noFill/>
        </p:spPr>
      </p:pic>
      <p:pic>
        <p:nvPicPr>
          <p:cNvPr id="6148" name="Picture 4" descr="C:\Users\Lenovo\Desktop\05e7deb4f0a991cfa12bff41b8cw--svadebnyj-salon-rushnik-svadebnyj-zhar-ptitsa.jpg"/>
          <p:cNvPicPr>
            <a:picLocks noChangeAspect="1" noChangeArrowheads="1"/>
          </p:cNvPicPr>
          <p:nvPr/>
        </p:nvPicPr>
        <p:blipFill>
          <a:blip r:embed="rId4" cstate="print"/>
          <a:srcRect r="8014"/>
          <a:stretch>
            <a:fillRect/>
          </a:stretch>
        </p:blipFill>
        <p:spPr bwMode="auto">
          <a:xfrm>
            <a:off x="3131840" y="3933056"/>
            <a:ext cx="3312368" cy="2700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368</TotalTime>
  <Words>188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39</cp:revision>
  <dcterms:created xsi:type="dcterms:W3CDTF">2024-09-09T14:24:17Z</dcterms:created>
  <dcterms:modified xsi:type="dcterms:W3CDTF">2024-09-18T05:47:41Z</dcterms:modified>
</cp:coreProperties>
</file>