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rZzt1fVgP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60;&#1072;&#1081;&#1083;:&#1055;&#1072;&#1084;&#1103;&#1090;&#1085;&#1080;&#1082;_&#1089;&#1082;&#1086;&#1088;&#1073;&#1103;&#1097;&#1077;&#1081;_&#1084;&#1072;&#1090;&#1077;&#1088;&#1080;.jpg" TargetMode="External"/><Relationship Id="rId2" Type="http://schemas.openxmlformats.org/officeDocument/2006/relationships/hyperlink" Target="http://staryy-oskol.wikimapia.org/photos/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rafomanam.net/works/33698" TargetMode="External"/><Relationship Id="rId5" Type="http://schemas.openxmlformats.org/officeDocument/2006/relationships/hyperlink" Target="http://muzofon.com/search/&#1082;&#1086;&#1083;&#1099;&#1073;&#1077;&#1083;&#1100;&#1085;&#1072;&#1103;%20&#1087;&#1077;&#1087;&#1083;&#1091;" TargetMode="External"/><Relationship Id="rId4" Type="http://schemas.openxmlformats.org/officeDocument/2006/relationships/hyperlink" Target="http://f-picture.net/lfp/s019.radikal.ru/i635/1404/11/e4d251ab0b2e.jpg/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5976664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70 лет </a:t>
            </a:r>
            <a:br>
              <a:rPr lang="ru-RU" sz="3600" dirty="0" smtClean="0"/>
            </a:br>
            <a:r>
              <a:rPr lang="ru-RU" sz="3600" dirty="0" smtClean="0"/>
              <a:t>Великой отечественной войне</a:t>
            </a:r>
            <a:endParaRPr lang="ru-RU" sz="3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03848" y="4581128"/>
            <a:ext cx="567308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Автор: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Ядыкина Марина Юрьевна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Учитель искусства </a:t>
            </a:r>
            <a:r>
              <a:rPr lang="ru-RU" sz="2400" baseline="0" dirty="0" smtClean="0">
                <a:solidFill>
                  <a:schemeClr val="tx2"/>
                </a:solidFill>
              </a:rPr>
              <a:t>МКОУ СШ №10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г. Ефремов, Тульская область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http://photos.wikimapia.org/p/00/02/79/21/63_big.jpg"/>
          <p:cNvPicPr>
            <a:picLocks noChangeAspect="1" noChangeArrowheads="1"/>
          </p:cNvPicPr>
          <p:nvPr/>
        </p:nvPicPr>
        <p:blipFill>
          <a:blip r:embed="rId2" cstate="print"/>
          <a:srcRect b="4288"/>
          <a:stretch>
            <a:fillRect/>
          </a:stretch>
        </p:blipFill>
        <p:spPr bwMode="auto">
          <a:xfrm>
            <a:off x="6084168" y="1484784"/>
            <a:ext cx="2713089" cy="20217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323528" y="2060848"/>
            <a:ext cx="5472608" cy="14700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«ОБРАЗЫ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СКОРБИ И ПЕЧАЛИ»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08912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Великой скорби переполнен взгляд,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покрова распущенных волос.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Ей не страшны уже не дождь, не град,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Она из камня, в тишине берез…</a:t>
            </a:r>
          </a:p>
        </p:txBody>
      </p:sp>
      <p:pic>
        <p:nvPicPr>
          <p:cNvPr id="1026" name="Picture 2" descr="F:\Образы скорби и печали\фото мать\0_35d59_c10de4a7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92895"/>
            <a:ext cx="2978696" cy="39715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74" name="Picture 2" descr="http://s019.radikal.ru/i635/1404/11/e4d251ab0b2e.jpg"/>
          <p:cNvPicPr>
            <a:picLocks noChangeAspect="1" noChangeArrowheads="1"/>
          </p:cNvPicPr>
          <p:nvPr/>
        </p:nvPicPr>
        <p:blipFill>
          <a:blip r:embed="rId3" cstate="print"/>
          <a:srcRect b="7391"/>
          <a:stretch>
            <a:fillRect/>
          </a:stretch>
        </p:blipFill>
        <p:spPr bwMode="auto">
          <a:xfrm>
            <a:off x="1115616" y="2492896"/>
            <a:ext cx="2736304" cy="392876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763688" y="1700808"/>
            <a:ext cx="567308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Здесь должно быть видео</a:t>
            </a:r>
          </a:p>
          <a:p>
            <a:pPr marL="64008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Ссылка:   </a:t>
            </a:r>
            <a:r>
              <a:rPr lang="en-US" sz="2400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en-US" sz="2400" dirty="0" smtClean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2400" dirty="0" smtClean="0">
                <a:solidFill>
                  <a:schemeClr val="tx2"/>
                </a:solidFill>
                <a:hlinkClick r:id="rId2"/>
              </a:rPr>
              <a:t>youtu.be/lrZzt1fVgPM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64008" lvl="0">
              <a:spcBef>
                <a:spcPts val="300"/>
              </a:spcBef>
              <a:buClr>
                <a:schemeClr val="accent3"/>
              </a:buClr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«Колыбельная пеплу»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79512" y="836712"/>
            <a:ext cx="8712968" cy="5112568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ru-RU" sz="2000" u="sng" dirty="0" smtClean="0"/>
              <a:t>С</a:t>
            </a:r>
            <a:r>
              <a:rPr kumimoji="0" lang="ru-RU" sz="2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сылки</a:t>
            </a:r>
            <a:r>
              <a:rPr kumimoji="0" lang="ru-RU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источники информации: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Фотографии</a:t>
            </a:r>
            <a:r>
              <a:rPr lang="ru-RU" sz="2000" dirty="0" smtClean="0"/>
              <a:t> «Памятник скорбящей матери» 1 слайд  </a:t>
            </a:r>
            <a:r>
              <a:rPr lang="en-US" sz="2000" dirty="0" smtClean="0">
                <a:hlinkClick r:id="rId2"/>
              </a:rPr>
              <a:t>http://staryy-oskol.wikimapia.org/photos/2</a:t>
            </a:r>
            <a:r>
              <a:rPr lang="ru-RU" sz="2000" dirty="0" smtClean="0"/>
              <a:t>;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ru-RU" sz="2000" dirty="0" smtClean="0"/>
              <a:t>Фотография 2 слайд: </a:t>
            </a:r>
            <a:r>
              <a:rPr lang="en-US" sz="2000" dirty="0" smtClean="0">
                <a:hlinkClick r:id="rId3"/>
              </a:rPr>
              <a:t>https://ru.wikipedia.org/wiki/</a:t>
            </a:r>
            <a:r>
              <a:rPr lang="ru-RU" sz="2000" dirty="0" err="1" smtClean="0">
                <a:hlinkClick r:id="rId3"/>
              </a:rPr>
              <a:t>Файл:Памятник_скорбящей_матери</a:t>
            </a:r>
            <a:r>
              <a:rPr lang="ru-RU" sz="2000" dirty="0" smtClean="0">
                <a:hlinkClick r:id="rId3"/>
              </a:rPr>
              <a:t>.</a:t>
            </a:r>
            <a:r>
              <a:rPr lang="en-US" sz="2000" dirty="0" smtClean="0">
                <a:hlinkClick r:id="rId3"/>
              </a:rPr>
              <a:t>jpg</a:t>
            </a:r>
            <a:r>
              <a:rPr lang="ru-RU" sz="2000" dirty="0" smtClean="0"/>
              <a:t> ;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http://f-picture.net/lfp/s019.radikal.ru/i635/1404/11/e4d251ab0b2e.jpg/htm</a:t>
            </a:r>
            <a:r>
              <a:rPr lang="ru-RU" sz="2000" dirty="0" smtClean="0"/>
              <a:t>  ;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Фотографии по тексту песни, взяты из </a:t>
            </a:r>
            <a:r>
              <a:rPr kumimoji="0" lang="ru-RU" sz="20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Яндекс-картинки</a:t>
            </a:r>
            <a:r>
              <a:rPr kumimoji="0" lang="ru-RU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преобразованы</a:t>
            </a:r>
            <a:r>
              <a:rPr kumimoji="0" lang="ru-RU" sz="20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через программу </a:t>
            </a:r>
            <a:r>
              <a:rPr lang="en-US" sz="2000" dirty="0" err="1" smtClean="0"/>
              <a:t>ProShow</a:t>
            </a:r>
            <a:r>
              <a:rPr lang="en-US" sz="2000" dirty="0" smtClean="0"/>
              <a:t> Producer</a:t>
            </a:r>
            <a:r>
              <a:rPr lang="ru-RU" sz="2000" dirty="0" smtClean="0"/>
              <a:t> в виде фильма;</a:t>
            </a:r>
            <a:endParaRPr kumimoji="0" lang="ru-RU" sz="20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ru-RU" sz="2000" dirty="0" smtClean="0"/>
              <a:t>Песня «Колыбельная пеплу» - </a:t>
            </a:r>
            <a:r>
              <a:rPr lang="en-US" sz="2000" dirty="0" smtClean="0">
                <a:hlinkClick r:id="rId5"/>
              </a:rPr>
              <a:t>http://muzofon.com/search/</a:t>
            </a:r>
            <a:r>
              <a:rPr lang="ru-RU" sz="2000" dirty="0" smtClean="0">
                <a:hlinkClick r:id="rId5"/>
              </a:rPr>
              <a:t>колыбельная%20пеплу</a:t>
            </a:r>
            <a:r>
              <a:rPr lang="ru-RU" sz="2000" dirty="0" smtClean="0"/>
              <a:t>;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ru-RU" sz="2000" dirty="0" smtClean="0"/>
              <a:t>Отрывок стихотворения - </a:t>
            </a:r>
            <a:r>
              <a:rPr lang="en-US" sz="2000" dirty="0" smtClean="0">
                <a:hlinkClick r:id="rId6"/>
              </a:rPr>
              <a:t>http://grafomanam.net/works/33698</a:t>
            </a:r>
            <a:r>
              <a:rPr lang="ru-RU" sz="2000" dirty="0" smtClean="0"/>
              <a:t>.</a:t>
            </a:r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lang="ru-RU" sz="2000" dirty="0" smtClean="0"/>
          </a:p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lang="ru-RU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219</TotalTime>
  <Words>110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70 лет  Великой отечественной войне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2015-04-21T06:23:10Z</dcterms:created>
  <dcterms:modified xsi:type="dcterms:W3CDTF">2015-07-27T16:29:56Z</dcterms:modified>
</cp:coreProperties>
</file>