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2" r:id="rId4"/>
    <p:sldId id="278" r:id="rId5"/>
    <p:sldId id="272" r:id="rId6"/>
    <p:sldId id="281" r:id="rId7"/>
    <p:sldId id="275" r:id="rId8"/>
    <p:sldId id="283" r:id="rId9"/>
    <p:sldId id="284" r:id="rId10"/>
    <p:sldId id="285" r:id="rId11"/>
    <p:sldId id="287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3705" autoAdjust="0"/>
  </p:normalViewPr>
  <p:slideViewPr>
    <p:cSldViewPr>
      <p:cViewPr varScale="1">
        <p:scale>
          <a:sx n="82" d="100"/>
          <a:sy n="82" d="100"/>
        </p:scale>
        <p:origin x="-14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9932-020E-4FEE-B0B9-C5A6A6210C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DE48-E165-4ED1-AA1A-7EFC4177C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9932-020E-4FEE-B0B9-C5A6A6210C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DE48-E165-4ED1-AA1A-7EFC4177C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9932-020E-4FEE-B0B9-C5A6A6210C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DE48-E165-4ED1-AA1A-7EFC4177C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9932-020E-4FEE-B0B9-C5A6A6210C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DE48-E165-4ED1-AA1A-7EFC4177C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9932-020E-4FEE-B0B9-C5A6A6210C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DE48-E165-4ED1-AA1A-7EFC4177C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9932-020E-4FEE-B0B9-C5A6A6210C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DE48-E165-4ED1-AA1A-7EFC4177C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9932-020E-4FEE-B0B9-C5A6A6210C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DE48-E165-4ED1-AA1A-7EFC4177C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9932-020E-4FEE-B0B9-C5A6A6210C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DE48-E165-4ED1-AA1A-7EFC4177C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9932-020E-4FEE-B0B9-C5A6A6210C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DE48-E165-4ED1-AA1A-7EFC4177C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9932-020E-4FEE-B0B9-C5A6A6210C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DE48-E165-4ED1-AA1A-7EFC4177C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9932-020E-4FEE-B0B9-C5A6A6210C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DE48-E165-4ED1-AA1A-7EFC4177C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9932-020E-4FEE-B0B9-C5A6A6210C8A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CDE48-E165-4ED1-AA1A-7EFC4177C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280920" cy="61206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Мозаичная аппликация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яичной скорлупы.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одной из версий, слово «мозаика» происходит от латинского «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musivum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«посвящение музам». По другой - от «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opus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musivum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способа покрытия стен и пола мелкими камешками.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Четко датировать появление этой техники как самостоятельного вида искусства невозможно.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Яичная скорлупа как декоративный материал известна с давних времен.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Следы такого способа украшения были обнаружены в древнем Египте, Месопотамии, древнем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Уруке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Лагаше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во многих ассирийских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вавилонских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постройках.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Китайские и вьетнамские мастера лаковой живописи наклеивали ее в своих работах для создания покрытых трещинами каменных стен и скал, а цветение весенних садов имитировали россыпью мелких кусочков скорлупы. </a:t>
            </a:r>
          </a:p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Мастера Востока сумели превратить главный недостаток яичной скорлупы — хрупкость — в ее основное художественное достоинство.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Это только подтверждает фразу, что все новое - это хорошо забытое старое.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учащейся 7го класса на областной конкурс творческих работ обучающихся «Тульский край…Люби его и воспевай!» (А3), 2019 г.</a:t>
            </a:r>
            <a:endParaRPr lang="ru-RU" dirty="0"/>
          </a:p>
        </p:txBody>
      </p:sp>
      <p:pic>
        <p:nvPicPr>
          <p:cNvPr id="7170" name="Picture 2" descr="C:\Users\Lenovo\Desktop\РМО ИЗО\Еремина Дарья - ДПИ - Взгляд в прошлое из 21 век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92888" cy="5696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РМО ИЗО\IMG_E9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24744"/>
            <a:ext cx="3139440" cy="3782905"/>
          </a:xfrm>
          <a:prstGeom prst="rect">
            <a:avLst/>
          </a:prstGeom>
          <a:noFill/>
        </p:spPr>
      </p:pic>
      <p:pic>
        <p:nvPicPr>
          <p:cNvPr id="1027" name="Picture 3" descr="C:\Users\Lenovo\Desktop\РМО ИЗО\IMG_E9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2799456" cy="3528392"/>
          </a:xfrm>
          <a:prstGeom prst="rect">
            <a:avLst/>
          </a:prstGeom>
          <a:noFill/>
        </p:spPr>
      </p:pic>
      <p:pic>
        <p:nvPicPr>
          <p:cNvPr id="1028" name="Picture 4" descr="C:\Users\Lenovo\Desktop\РМО ИЗО\Image_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124744"/>
            <a:ext cx="258162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При знакомстве с этой техникой мы расширяем у ребят представления о видах природных материалов (бывает удивление неподдельное)…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формируем умение наблюдать, выстраивать последовательность алгоритма действий…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развиваем такие чувства как усидчивость, внимание, аккуратность при работе с мозаикой (что не легко дается детям)…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93305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будет выполняться из экологически чистых материалов, поэтому не нанесёт вреда экологии. Основной материал для работы – скорлупа не имеет никакой стоимости, поэтому материальные затраты будут небольшими. Из «мусора» можно получить нечто особенное…</a:t>
            </a:r>
            <a:r>
              <a:rPr lang="ru-RU" sz="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Такое, чего нет ни у кого, оно только ваше)))</a:t>
            </a:r>
            <a:endParaRPr lang="ru-RU" sz="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5536" y="283295"/>
            <a:ext cx="8352928" cy="6217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Существует несколько разновидностей мозаики.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-мозаика из стекла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-мозаика из камешков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-мозаика из цветной бумаги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-мозаика из ткани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-мозаика из крупы, семян, злаковых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-мозаика из скорлупы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Самый доступный способ, на мой взгляд – это мозаика из яичной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скорлупы и круп.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Нам,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учителям изобразительного искусства, эта техника известна.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На сегодняшний день 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нашем распоряжении есть множество вспомогательных средств и материалов: лаки, красители,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краски</a:t>
            </a:r>
            <a:r>
              <a:rPr kumimoji="0" lang="ru-RU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 д., которые значительно упростят работу над мозаикой.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Эта техника будет интересна всем детям, независимо от возраста, в которых есть искра творчества и желание попробовать для воплощения своих дизайнерских замыслов нетрадиционные материалы. Выкладывание мозаики - очень кропотливый труд, но результат стоит затраченных усилий!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Я использую такую технику на занятиях дополнительного образования – на кружках. Так как для этой работы нужно время!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На уроках изобразительного искусства картины бывают менее объемные, но очень милые и интересные …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Lenovo\Desktop\e168696f7fd8aba5416444e258om--kartiny-i-panno-kartina-panno-iz-kozhi-vitrazhnye-m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584176" cy="2112235"/>
          </a:xfrm>
          <a:prstGeom prst="rect">
            <a:avLst/>
          </a:prstGeom>
          <a:noFill/>
        </p:spPr>
      </p:pic>
      <p:pic>
        <p:nvPicPr>
          <p:cNvPr id="8195" name="Picture 3" descr="C:\Users\Lenovo\Desktop\05231fd90e89e42ee98b732c149713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639"/>
            <a:ext cx="1083807" cy="2160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для Тереховой\IMG_20210304_101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08720"/>
            <a:ext cx="3223481" cy="4608512"/>
          </a:xfrm>
          <a:prstGeom prst="rect">
            <a:avLst/>
          </a:prstGeom>
          <a:noFill/>
        </p:spPr>
      </p:pic>
      <p:pic>
        <p:nvPicPr>
          <p:cNvPr id="4099" name="Picture 3" descr="C:\Users\Lenovo\Desktop\для Тереховой\IMG_20210304_101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836712"/>
            <a:ext cx="3131840" cy="4669917"/>
          </a:xfrm>
          <a:prstGeom prst="rect">
            <a:avLst/>
          </a:prstGeom>
          <a:noFill/>
        </p:spPr>
      </p:pic>
      <p:pic>
        <p:nvPicPr>
          <p:cNvPr id="4101" name="Picture 5" descr="C:\Users\Lenovo\Desktop\для Тереховой\IMG_20210304_102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950699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Украсить мозаикой можно любую поверхность: деревянную, металлическую, стеклянную, пластмассовую и другие. Главное чтобы она была достаточно твердой, гладкой и удобной для выкладывания мозаики (работы из интернета).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декупажа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яичной скорлупе             Вариант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мозайки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бутылке</a:t>
            </a:r>
          </a:p>
        </p:txBody>
      </p:sp>
      <p:pic>
        <p:nvPicPr>
          <p:cNvPr id="2050" name="Picture 2" descr="C:\Users\Lenovo\Desktop\2_1483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840427" cy="2880320"/>
          </a:xfrm>
          <a:prstGeom prst="rect">
            <a:avLst/>
          </a:prstGeom>
          <a:noFill/>
        </p:spPr>
      </p:pic>
      <p:pic>
        <p:nvPicPr>
          <p:cNvPr id="2051" name="Picture 3" descr="C:\Users\Lenovo\Desktop\618e9b633f033794f9d0b33c40fcde48--egg-shells-bottle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76872"/>
            <a:ext cx="4226345" cy="373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95536" y="404664"/>
            <a:ext cx="853244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Для создания мозаики нам понадобится: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1.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скорлупа сырых куриных яиц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ккуратно снять скорлупу с вареного яйца практически невозможно - она трескается и крошится, оставаясь висеть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подскорлуповой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пленке. Важно, чтобы у нас была возможность наломать скорлупу на кусочки нужной формы. Поэтому, нам понадобятся половинки разбитого сырого яйца, которые нужно предварительно замочить в растворе соды и удалить из них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подскорлуповую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плёнку.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РМО ИЗО\IMG_20210320_100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2700000" cy="3600000"/>
          </a:xfrm>
          <a:prstGeom prst="rect">
            <a:avLst/>
          </a:prstGeom>
          <a:noFill/>
        </p:spPr>
      </p:pic>
      <p:pic>
        <p:nvPicPr>
          <p:cNvPr id="1027" name="Picture 3" descr="C:\Users\Lenovo\Desktop\РМО ИЗО\IMG_20210320_100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780928"/>
            <a:ext cx="2700000" cy="3600000"/>
          </a:xfrm>
          <a:prstGeom prst="rect">
            <a:avLst/>
          </a:prstGeom>
          <a:noFill/>
        </p:spPr>
      </p:pic>
      <p:pic>
        <p:nvPicPr>
          <p:cNvPr id="1028" name="Picture 4" descr="C:\Users\Lenovo\Desktop\РМО ИЗО\IMG_20210320_100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780928"/>
            <a:ext cx="2700000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32656"/>
            <a:ext cx="49685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Пинцет с тонкими загнутыми иглообразными кончиками и удлиненной ручкой - основной инструмент при изготовлении мозаики. С его помощью вы сможете легко подцепить и аккуратно уложить на рабочую поверхность даже самые мелкие кусочки скорлупы.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Акриловые краски или гуашь + клей ПВА.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(если вы решите сразу окрасить скорлупки, то лучше разобрать их по контейнерам).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4.В качестве основы для изготовления художественного панно подойдет картон.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Клей ПВА, кисть для клея.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Бесцветный лак.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Иногда нужна мелкая наждачная бумага.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ovo\Desktop\61b17e9e04be4ecbec0b1a26c39a0e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2107952" cy="2107952"/>
          </a:xfrm>
          <a:prstGeom prst="rect">
            <a:avLst/>
          </a:prstGeom>
          <a:noFill/>
        </p:spPr>
      </p:pic>
      <p:pic>
        <p:nvPicPr>
          <p:cNvPr id="5" name="Рисунок 4" descr="http://pandia.ru/text/77/396/images/image008_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228184" y="1412776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Lenovo\Desktop\krakl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149080"/>
            <a:ext cx="2952328" cy="2217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476672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Последовательность создания  мозаики: </a:t>
            </a:r>
            <a:endParaRPr kumimoji="0" lang="ru-RU" sz="105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Выбор рисунка (идея)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 материала (скорлупа)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Перевод рисунка на картон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мозаики, начинают с мелких фрагментов рисунка,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едварительно покрывают небольшой участок картона клеем ПВА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Величина осколков скорлупы, зависит от размера рисунка, в пределах одной работы, можно использовать несколько величин осколков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завершении работы можно покрыть её лаком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установить в рамку.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РМО ИЗО\IMG_20190314_204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806534" cy="64087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52120" y="332656"/>
            <a:ext cx="3131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учащихся 4го класса на выставку, посвященную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мая (А3), 2016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учащегося 6го класса на областной конкурс поделок из природного материала и вторичного сырья «Красота вокруг нас», «Город Ефремов – взгляд в прошлое» (А4), 2017 г.</a:t>
            </a:r>
            <a:endParaRPr lang="ru-RU" dirty="0"/>
          </a:p>
        </p:txBody>
      </p:sp>
      <p:pic>
        <p:nvPicPr>
          <p:cNvPr id="6146" name="Picture 2" descr="C:\Users\Lenovo\Desktop\РМО ИЗО\P1110426.JPG"/>
          <p:cNvPicPr>
            <a:picLocks noChangeAspect="1" noChangeArrowheads="1"/>
          </p:cNvPicPr>
          <p:nvPr/>
        </p:nvPicPr>
        <p:blipFill>
          <a:blip r:embed="rId2" cstate="print"/>
          <a:srcRect l="3659" t="2903" r="2134" b="6853"/>
          <a:stretch>
            <a:fillRect/>
          </a:stretch>
        </p:blipFill>
        <p:spPr bwMode="auto">
          <a:xfrm>
            <a:off x="899592" y="1268760"/>
            <a:ext cx="741682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712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40</cp:revision>
  <dcterms:created xsi:type="dcterms:W3CDTF">2021-03-21T17:53:42Z</dcterms:created>
  <dcterms:modified xsi:type="dcterms:W3CDTF">2021-03-23T05:33:11Z</dcterms:modified>
</cp:coreProperties>
</file>