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1" r:id="rId4"/>
    <p:sldId id="259" r:id="rId5"/>
    <p:sldId id="262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10.04.2019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:\ШКОЛА10\ДУБЛЬ 4 2016 год\фото современный\image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12980" cy="4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C:\Users\Вера\AppData\Local\Microsoft\Windows\INetCache\Content.Word\VK_Saved_Photo_ 63614802576012808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88840"/>
            <a:ext cx="150495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VK_Saved_Photo_ 6361480256955760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09120"/>
            <a:ext cx="138366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WP_20161115_08_31_33_Pro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916832"/>
            <a:ext cx="149173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87624" y="188640"/>
            <a:ext cx="6696744" cy="95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Творческо-исследовательский проект.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691680" y="908720"/>
            <a:ext cx="558112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Пешеходный маршрут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Православный Ефремов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508104" y="5157192"/>
            <a:ext cx="29401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МКОУ «СШ № 10»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ИЗО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Ядыкина Марина</a:t>
            </a:r>
            <a:r>
              <a:rPr kumimoji="0" lang="ru-RU" sz="1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рьевна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536" y="260648"/>
            <a:ext cx="8352928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 задания для детей: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вы думаете, чем отличие храма, храма-часовни и часовни?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(пояснение: в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храме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есть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антимис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божественную литургию можно проводить только с ним.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отличается от храма отсутствием святого престола - это стол в середине алтаря 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антимиса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таком здании можно проводить молебны, панихиды, отпевания, но не богослужения. Есть такие часовни, в которых часто приносят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антимис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службы и их называют </a:t>
            </a: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Храм-часовня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Это небольшие храмы, в которых временно проводят богослужения, пока не закончилось строительство главного храма (к примеру).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Picture 1" descr="VK_Saved_Photo_ 6361480256574455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501008"/>
            <a:ext cx="3650786" cy="2973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763688" y="501134"/>
            <a:ext cx="7380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573016"/>
            <a:ext cx="3960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действий на  листах А4.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Выполнить зарисовку цветными карандашами колокола  храма. Сфотографировать храм с самого наилучшего, на ваш взгляд, ракурса.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Вера\AppData\Local\Microsoft\Windows\INetCache\Content.Word\DSC0125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87502" y="1393218"/>
            <a:ext cx="5256584" cy="399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7544" y="548680"/>
            <a:ext cx="374441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Церковь Николая Чудотворца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Настоящий состав прихода определился в 1879 г.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сохранившемуся преданию, приходская Николаевская Церковь до 1792 г. была деревянная и стояла на другом месте.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Вследствие новой распланировки города церковь была перенесена, но только заменена была каменной, которая и существовала до 1832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Вследствие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малопоместительности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вместо неё на том же месте построена в 1840г. новая каменная церковь. На месте же первоначальной деревянной церкви была построена деревянная часовня, сгоревшая в 1842 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Современный храм в честь Святителя Николая Чудотворца построен немного в стороне от места предыдущего нахождения трудами и неустанными заботами архимандрита Германа и благотворителей.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95536" y="327139"/>
            <a:ext cx="842493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 задания для детей: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Внимательно посмотрите по сторонам. Как вы думаете, на каком месте находился старый храм?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(пояснение: на месте старого храма теперь стоит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часовенька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«Николая Чудотворца», около магазина «Магнит»)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Расскажите, что вы знает о Николае Чудотворце?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(пояснение: один из самых почитаемых на Руси святых. Родился в 258 году. Сотворил много чудес - спасал от голода целые города, вызволял из темницы несправедливо осужденных, примирял врагов, исцелял тяжело больных молитвами, спасал тонущих в море. На протяжении веков ходят легенды о появлении образа Святого Николая в часы бедствий и радостей. Он может являться в самых разных местах, перед разными людьми. Как при жизни - он продолжает творить свои чудеса).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126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573016"/>
            <a:ext cx="2347626" cy="285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610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0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действий на  листах А4.</a:t>
            </a: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Выполнить зарисовку цветными карандашами купола с крестом на  храме. Сфотографировать храм с самого наилучшего, на ваш взгляд, ракурса.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P_20161115_08_31_33_Pr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620688"/>
            <a:ext cx="3466837" cy="583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7544" y="181670"/>
            <a:ext cx="4608512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Церковь Матроны Московской.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октябре 2013 года на территории городской поликлиники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 заложен первый камень в строительство храма в честь Святой блаженной старицы Матроны.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 десяток лет назад  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6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ерковь</a:t>
            </a:r>
            <a:r>
              <a:rPr kumimoji="0" lang="ru-RU" sz="1600" b="0" i="0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была устроена в одном из больничных корпусов. Посещали ее не только больные, но и люди, живущие по соседству. Так было бы, наверное, и дальше, но оказалось, что здание это, хотя и не очень оно старое, стало непригодным для использования по назначению и из-за аварийного своего состояния подлежит списанию. Но все хотят, чтобы храм при больнице был, он всегда востребован.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Архимандрит Герман попросил благословения митрополита Тульского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Ефремовского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Алексия на строительство небольшой церкви возле бывшей медсанчасти.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И вот территорию расчистили, выкорчевали дикую зелень и предназначили выровненное место под строительство храма Матроны Московской.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начале 2015 года архимандрит Герман совершил  освящение вновь построенного храма.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1520" y="332656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 задания для детей: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Расскажите, знаете ли вы, кто такая Матрона Московская?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(пояснение: Блаженная Матрона, в миру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Матренушка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Дмитриевна Никонова, родилась в 1881 году в с. Селино Тульской губернии. Она стала четвертым ребенком в семье. Родилась незрячей, вместо глаз у нее были только плотно прикрытые веками впадины. Вскоре стало понятно, что, не дав девочке глаз, господь наградил ее большой духовной силой и прозорливостью. Уже к семи годам Матрена предсказывала события, причем все ее пророчества сбывались. Слухи о необыкновенной девочке быстро распространились и в дом к ней потянулись люди. При помощи молитв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Матренушка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поднимала на ноги доже лежачих больных. В 17 лет у нее отказали ноги. Больше ходить она не смогла. Но Матрена могла точно описать, что происходит за 1000 километров от нее, предсказывала судьбы людей, важные государственные события. Умерла матушка 2 мая 1952 года в Москве. В октябре 2004 года она была причислена к лику святых. Но и после смерти матушка продолжает помогать и исцелять, в поисках утешения к ее могиле ежедневно приходят тысячи людей.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 descr="WP_20161115_08_31_46_P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2647" y="3933056"/>
            <a:ext cx="4327307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149080"/>
            <a:ext cx="38884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действий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 листах А4.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Выполнить зарисовку цветными карандашами купола с крестом на  храме. Сфотографировать храм с самого наилучшего, на ваш взгляд, ракурса.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ROST\Desktop\ИПК курсы ИЗО\сделать\Я покажу тебе Ефремов\ФОТО рисунки\1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23528" y="548680"/>
            <a:ext cx="2449029" cy="3600000"/>
          </a:xfrm>
          <a:prstGeom prst="rect">
            <a:avLst/>
          </a:prstGeom>
          <a:noFill/>
        </p:spPr>
      </p:pic>
      <p:pic>
        <p:nvPicPr>
          <p:cNvPr id="29699" name="Picture 3" descr="C:\Users\ROST\Desktop\ИПК курсы ИЗО\сделать\Я покажу тебе Ефремов\ФОТО рисунки\2.jpg"/>
          <p:cNvPicPr>
            <a:picLocks noChangeAspect="1" noChangeArrowheads="1"/>
          </p:cNvPicPr>
          <p:nvPr/>
        </p:nvPicPr>
        <p:blipFill>
          <a:blip r:embed="rId3" cstate="print"/>
          <a:srcRect b="61996"/>
          <a:stretch>
            <a:fillRect/>
          </a:stretch>
        </p:blipFill>
        <p:spPr bwMode="auto">
          <a:xfrm>
            <a:off x="2987824" y="2708920"/>
            <a:ext cx="2649674" cy="1368152"/>
          </a:xfrm>
          <a:prstGeom prst="rect">
            <a:avLst/>
          </a:prstGeom>
          <a:noFill/>
        </p:spPr>
      </p:pic>
      <p:pic>
        <p:nvPicPr>
          <p:cNvPr id="29700" name="Picture 4" descr="C:\Users\ROST\Desktop\ИПК курсы ИЗО\сделать\Я покажу тебе Ефремов\ФОТО рисунки\3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b="19991"/>
          <a:stretch>
            <a:fillRect/>
          </a:stretch>
        </p:blipFill>
        <p:spPr bwMode="auto">
          <a:xfrm>
            <a:off x="6012160" y="404664"/>
            <a:ext cx="2618638" cy="2880320"/>
          </a:xfrm>
          <a:prstGeom prst="rect">
            <a:avLst/>
          </a:prstGeom>
          <a:noFill/>
        </p:spPr>
      </p:pic>
      <p:pic>
        <p:nvPicPr>
          <p:cNvPr id="29701" name="Picture 5" descr="C:\Users\ROST\Desktop\ИПК курсы ИЗО\сделать\Я покажу тебе Ефремов\ФОТО рисунки\4.jpg"/>
          <p:cNvPicPr>
            <a:picLocks noChangeAspect="1" noChangeArrowheads="1"/>
          </p:cNvPicPr>
          <p:nvPr/>
        </p:nvPicPr>
        <p:blipFill>
          <a:blip r:embed="rId5" cstate="print"/>
          <a:srcRect b="38029"/>
          <a:stretch>
            <a:fillRect/>
          </a:stretch>
        </p:blipFill>
        <p:spPr bwMode="auto">
          <a:xfrm>
            <a:off x="395536" y="4365104"/>
            <a:ext cx="2489815" cy="2016224"/>
          </a:xfrm>
          <a:prstGeom prst="rect">
            <a:avLst/>
          </a:prstGeom>
          <a:noFill/>
        </p:spPr>
      </p:pic>
      <p:pic>
        <p:nvPicPr>
          <p:cNvPr id="29702" name="Picture 6" descr="C:\Users\ROST\Desktop\ИПК курсы ИЗО\сделать\Я покажу тебе Ефремов\ФОТО рисунки\5.jpg"/>
          <p:cNvPicPr>
            <a:picLocks noChangeAspect="1" noChangeArrowheads="1"/>
          </p:cNvPicPr>
          <p:nvPr/>
        </p:nvPicPr>
        <p:blipFill>
          <a:blip r:embed="rId6" cstate="print"/>
          <a:srcRect t="4000" b="5990"/>
          <a:stretch>
            <a:fillRect/>
          </a:stretch>
        </p:blipFill>
        <p:spPr bwMode="auto">
          <a:xfrm>
            <a:off x="6156176" y="3212976"/>
            <a:ext cx="2465468" cy="3240360"/>
          </a:xfrm>
          <a:prstGeom prst="rect">
            <a:avLst/>
          </a:prstGeom>
          <a:noFill/>
        </p:spPr>
      </p:pic>
      <p:pic>
        <p:nvPicPr>
          <p:cNvPr id="29703" name="Picture 7" descr="C:\Users\ROST\Desktop\ИПК курсы ИЗО\сделать\Я покажу тебе Ефремов\ФОТО рисунки\21.jpg"/>
          <p:cNvPicPr>
            <a:picLocks noChangeAspect="1" noChangeArrowheads="1"/>
          </p:cNvPicPr>
          <p:nvPr/>
        </p:nvPicPr>
        <p:blipFill>
          <a:blip r:embed="rId7" cstate="print"/>
          <a:srcRect l="10113"/>
          <a:stretch>
            <a:fillRect/>
          </a:stretch>
        </p:blipFill>
        <p:spPr bwMode="auto">
          <a:xfrm>
            <a:off x="2987824" y="4077072"/>
            <a:ext cx="2925525" cy="23038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87824" y="33265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 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Зарисовок  учащихся.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ROST\Desktop\ИПК курсы ИЗО\сделать\Я покажу тебе Ефремов\ФОТО рисунки\2.jpg"/>
          <p:cNvPicPr>
            <a:picLocks noChangeAspect="1" noChangeArrowheads="1"/>
          </p:cNvPicPr>
          <p:nvPr/>
        </p:nvPicPr>
        <p:blipFill>
          <a:blip r:embed="rId3" cstate="print"/>
          <a:srcRect l="21741" t="46005" r="18471"/>
          <a:stretch>
            <a:fillRect/>
          </a:stretch>
        </p:blipFill>
        <p:spPr bwMode="auto">
          <a:xfrm>
            <a:off x="3707904" y="1052736"/>
            <a:ext cx="1408120" cy="1727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95536" y="404664"/>
            <a:ext cx="8352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проделанной работы каждый учащийся выбрал церковь нашего города для изображения, которая стала ему наиболее интересна.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2.2. Создание творческих работ «Православный Ефремов».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400" b="1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этап. Заключительный.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выставки «Православный Ефремов».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OST\Desktop\aliev_ali_ogly_8_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4229841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ROST\Desktop\okuneva_anna_15_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3966175" cy="298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476676"/>
            <a:ext cx="84969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выставки рисунков учащихся  6 класса «Православный Ефремов» с изображением  памятников церквей города Ефремова.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Воспитать гражданина России, патриота своей малой родины, знающего, любящего свой родной край, город, почитающего его традиции.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познавательные интересы к архитектуре города, развивать интеллектуальные и творческие способности учащихся.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Уточнить знания учащихся об архитектуре как виде искусства, её видах, функциях (прочность, польза, красота).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Научить передавать на бумаге архитектурные сооружения (церкви).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Методы и формы работы: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Беседа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Объяснение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Рисование с натуры, по памяти.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528" y="476672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Рекомендуемый материал при посещении маршрута: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белые листы А4,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планшетная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папка, карандаши цветные, простой карандаш,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фотоаппарат.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Рекомендации при прохождении маршрута, безопасность: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рекомендуется  подходить близко к дороге, идти строго по пешеходным переходам и тротуарам, около храмов громко разговаривать, бегать.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работа: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удобная обувь и одежда по сезону,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вспомнить все названия остановок в городе по маршруту, улицы города по маршруту.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23528" y="-62516"/>
            <a:ext cx="8496944" cy="677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работы над проектом.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этап.  Организационно-подготовительный.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1.1 Обоснование темы проекта.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Тема выбрана с целью расширения знаний учащихся об истории города Ефремова, об особенностях его архитектуры, о памятниках архитектуры нашего города, а так же формирования умений изобразить архитектурное строение  (церковь).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1.2 Составление маршрута.</a:t>
            </a: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Начало маршрута: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Ост. «Центральный рынок». Улица Дачная д.2,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Кафедральный собор иконы Божией Матери «Взыскание погибших»;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Ост. «Красная площадь». Городской сад – ансамбль церквей Троицы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Живоначальной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Михаила Архангела: церковь Михаила Архангела, церковь Троицы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Живоначальной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Храм часовня Смоленской иконы Божьей матери;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Далее: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Ост. «Администрация». Улица Комсомольская 19а - церковь Николая Чудотворца;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Окончание маршрута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 «ПАТП». Территория медсанчасти. Церковь Матроны Московской.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wnloads\Screenshot.png"/>
          <p:cNvPicPr/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9512" y="1412776"/>
            <a:ext cx="8784976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03848" y="476672"/>
            <a:ext cx="2555776" cy="95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Схема маршрута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4581128"/>
            <a:ext cx="86044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539750" algn="l"/>
              </a:tabLst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1.3 Выбор варианта выполнения проекта.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0850" algn="l"/>
                <a:tab pos="53975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Исходя из собранной информации, выбранных объектов и способностей обучающихся,  решено создать выставку рисунков учащихся с изображениями церквей г. Ефремова, как вариант реализации проекта.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прогулки дети познакомятся с основными святынями города, архитектурными памятниками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конца 20 - начала 21 веков.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Узнают о том, что в дореволюционном Ефремове действовало 6 церквей, а затем все они были уничтожены.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Но благодаря усилиям благочинного </a:t>
            </a:r>
            <a:r>
              <a:rPr lang="ru-RU" sz="2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Ефремовского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благочиния архимандрита Германа на сегодняшний день все 6 храмов восстановлены, и в них ежедневно совершаются службы.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Познакомятся с понятиями «Антиминс», «Литургия», «Святой престол», «Храм», «Часовня», «Храм-часовня». Узнают, почему окна в храмах могут быть такими узкими. Вспомнят или узнают о святых Николае Чудотворце и Матроне Московской.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528" y="188640"/>
            <a:ext cx="684076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этап. Основной.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1.2 Знакомство с церквями, создание эскизов, зарисовок.</a:t>
            </a:r>
            <a:endParaRPr kumimoji="0" lang="ru-RU" sz="7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Вера\AppData\Local\Microsoft\Windows\INetCache\Content.Word\VK_Saved_Photo_ 6361480257601280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0728"/>
            <a:ext cx="3523754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23528" y="980728"/>
            <a:ext cx="4896544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Кафедральный собор иконы Божией Матери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Взыскание погибших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mbria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 на месте храма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Преображение Господня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Никитского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который находился в юго-восточном углу Ефремова и был отделён от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него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длинным и глубоким оврагом.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начале 30х годов прошлого века храм был осквернён и разграблен, а затем взорван.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В 1989 году был построен небольшой деревянный храм.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Осенью 1992 года начато строительство каменного храма ,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 1996 году завершено.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Епископом Кириллом был освящён главный престол в честь иконы Богородицы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Взыскание погибших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1999 году храм был признан памятником культуры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Ефремовского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 2002 году прихожанкой были возвращены в Церковь старинные вещи из разрушенных храмов, сохраненные людьми. Среди них, к великому изумлению, оказались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антимис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престола Скорбящей Божьей Матери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Приображенского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храма.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Для литья колоколов, при в восстановлении храма, Химзавод г. Ефремова выписал 640 кг. олова, цена которого составила в то время 15 млн. рублей. Были дополнительно собраны еще 15 млн. рублей и в г. Ярославле изготовили колокол на 1 тонну. Остальные купола прибыли из г. Воронежа.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95536" y="260648"/>
            <a:ext cx="82809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Рекомендуем задания для детей, беседа: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вы думаете, что такое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антиминс?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(пояснение: в православии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анимнис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четырехугольный материал из шелка или льна со вшитой в него частицей мощей какого-либо православного мученика, является необходимой принадлежностью для совершения полной литургии - богослужение в церкви)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Обратите внимание на форму окон, скажите, почему они такие узкие?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(пояснение: в русских храмах имелись очень узкие окна. Так сохранялось тепло и меньше дуло ветра. Главное при таком ширине окна даже яркий солнечный свет с трудом проникал внутрь, полумрак царил в храме. Это делает обстановку греховной земной жизни, а лучики света, которые пробиваются внутрь - это свет небесных знаний, которые пытаются разрушить эту греховность.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Вера\AppData\Local\Microsoft\Windows\INetCache\Content.Word\VK_Saved_Photo_ 63614802572817693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73016"/>
            <a:ext cx="3166560" cy="2977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39552" y="3933056"/>
            <a:ext cx="41044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Выполнение действий на  листах А4.</a:t>
            </a: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Выполнить зарисовку цветными карандашами окошек храма. Сфотографировать храм с самого наилучшего, на ваш взгляд, ракурса.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VK_Saved_Photo_ 6361480256955760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3547341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51520" y="190381"/>
            <a:ext cx="489654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Ансамбль церквей Троицы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Живоначальной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Михаила Архангела: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церковь Михаила Архангела,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церковь Троицы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Живоночальной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храм часовня Смоленской иконы Божьей матери.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Приход соборного Троицкого храма находился в южной части города. Это самый древний в Ефремове храм, который был ещё тогда, когда Ефремов являлся сторожевым пунктом городища.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2000-2001 годах Троицкий храм родился заново. Это произошло благодаря инициативе архимандрита Германа и по благословению архиерея. 6 ноября 2000 года был заложен камень в основание современного здания церкви, который был назван в честь своего предшественника – соборной Троицкой церкви. Освящение храма приурочили к празднику Святой троицы. Храм освящал епископ Тульский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Белевский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Кирилл.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Храм был построен на месте разрушенного. В строительстве принимали участие прихожане и жители г. Ефремова, а также различные городские организации.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Нынешний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Ансамбль церквей Троицы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Живоначальной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Михаила Архангела: церковь Михаила Архангела, церковь Троицы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Живоночальной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храм часовня Смоленской иконы Божьей матери  стоит на Красной площади в городском сквере.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Богослужения совершаются ежедневно. Организуются паломнические поездки по святым местам. Храм оказывает благотворительную помощь обществу слепых, а также малообеспеченным прихожанам. Действует воскресная школа.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112</TotalTime>
  <Words>1865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рабочй</dc:creator>
  <cp:lastModifiedBy>ROST</cp:lastModifiedBy>
  <cp:revision>20</cp:revision>
  <dcterms:created xsi:type="dcterms:W3CDTF">2019-04-10T11:54:00Z</dcterms:created>
  <dcterms:modified xsi:type="dcterms:W3CDTF">2019-04-10T14:03:57Z</dcterms:modified>
</cp:coreProperties>
</file>